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74" r:id="rId3"/>
    <p:sldId id="275" r:id="rId4"/>
    <p:sldId id="276" r:id="rId5"/>
    <p:sldId id="277" r:id="rId6"/>
    <p:sldId id="265" r:id="rId7"/>
    <p:sldId id="273" r:id="rId8"/>
    <p:sldId id="266" r:id="rId9"/>
    <p:sldId id="267" r:id="rId10"/>
    <p:sldId id="268" r:id="rId11"/>
    <p:sldId id="269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74D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BE7D38-4D4C-44BD-9498-94324DF68DC6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E3F5C9-3414-4905-BAE6-69B3A9F301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3343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75420-0A43-4115-8351-EE37B1B9A13D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B3202-E98D-4CE9-A407-0ABA078A7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752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75420-0A43-4115-8351-EE37B1B9A13D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B3202-E98D-4CE9-A407-0ABA078A7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058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75420-0A43-4115-8351-EE37B1B9A13D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B3202-E98D-4CE9-A407-0ABA078A7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199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75420-0A43-4115-8351-EE37B1B9A13D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B3202-E98D-4CE9-A407-0ABA078A7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872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75420-0A43-4115-8351-EE37B1B9A13D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B3202-E98D-4CE9-A407-0ABA078A7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686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75420-0A43-4115-8351-EE37B1B9A13D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B3202-E98D-4CE9-A407-0ABA078A7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774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75420-0A43-4115-8351-EE37B1B9A13D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B3202-E98D-4CE9-A407-0ABA078A7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6600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75420-0A43-4115-8351-EE37B1B9A13D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B3202-E98D-4CE9-A407-0ABA078A7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661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75420-0A43-4115-8351-EE37B1B9A13D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B3202-E98D-4CE9-A407-0ABA078A7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126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75420-0A43-4115-8351-EE37B1B9A13D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B3202-E98D-4CE9-A407-0ABA078A7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445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75420-0A43-4115-8351-EE37B1B9A13D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B3202-E98D-4CE9-A407-0ABA078A7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372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A75420-0A43-4115-8351-EE37B1B9A13D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Classification: GE Confidential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6B3202-E98D-4CE9-A407-0ABA078A7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731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supplier.com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Classification: GE Confidential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224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226575"/>
            <a:ext cx="10515600" cy="1325563"/>
          </a:xfrm>
        </p:spPr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To switch back to main SSO user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827818" y="1000556"/>
            <a:ext cx="4156364" cy="30523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Click on Return to Self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7091" y="5988239"/>
            <a:ext cx="2809875" cy="657225"/>
          </a:xfrm>
          <a:prstGeom prst="rect">
            <a:avLst/>
          </a:prstGeom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Classification: GE Confidential</a:t>
            </a:r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527" y="1752600"/>
            <a:ext cx="12166474" cy="3179361"/>
          </a:xfrm>
          <a:prstGeom prst="rect">
            <a:avLst/>
          </a:prstGeom>
        </p:spPr>
      </p:pic>
      <p:cxnSp>
        <p:nvCxnSpPr>
          <p:cNvPr id="7" name="Straight Arrow Connector 6"/>
          <p:cNvCxnSpPr>
            <a:stCxn id="8" idx="2"/>
          </p:cNvCxnSpPr>
          <p:nvPr/>
        </p:nvCxnSpPr>
        <p:spPr>
          <a:xfrm flipH="1">
            <a:off x="9213273" y="1416629"/>
            <a:ext cx="703120" cy="262905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8409711" y="873160"/>
            <a:ext cx="3013364" cy="543469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409711" y="1796740"/>
            <a:ext cx="803562" cy="52937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078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691" y="365126"/>
            <a:ext cx="11229109" cy="840220"/>
          </a:xfrm>
        </p:spPr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Switched back to main SSO user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7091" y="5988239"/>
            <a:ext cx="2809875" cy="657225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Classification: GE Confidential</a:t>
            </a:r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6201" y="1181100"/>
            <a:ext cx="11589635" cy="402820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102436" y="402170"/>
            <a:ext cx="30895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Main SSO User</a:t>
            </a:r>
            <a:endParaRPr lang="en-US" sz="2400" b="1" dirty="0">
              <a:solidFill>
                <a:srgbClr val="C00000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9878291" y="849980"/>
            <a:ext cx="401782" cy="341511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9102436" y="402170"/>
            <a:ext cx="2036619" cy="461665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02436" y="1242390"/>
            <a:ext cx="1828800" cy="42462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41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2509" y="6103790"/>
            <a:ext cx="2809875" cy="6572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150386"/>
            <a:ext cx="10515600" cy="1325563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  <a:latin typeface="+mn-lt"/>
                <a:cs typeface="Arial" panose="020B0604020202020204" pitchFamily="34" charset="0"/>
              </a:rPr>
              <a:t>iSupplier Portal Login</a:t>
            </a:r>
            <a:endParaRPr lang="en-US" dirty="0">
              <a:solidFill>
                <a:srgbClr val="0070C0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55964" y="872837"/>
            <a:ext cx="7883236" cy="40011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 </a:t>
            </a:r>
            <a:r>
              <a:rPr lang="en-US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http://www.gesupplier.com</a:t>
            </a:r>
            <a:r>
              <a:rPr lang="en-US" sz="2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/</a:t>
            </a:r>
            <a:r>
              <a:rPr lang="en-US" sz="2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0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43891" y="1346332"/>
            <a:ext cx="9740486" cy="4857617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955964" y="872836"/>
            <a:ext cx="4308764" cy="400111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Classification: GE Confidential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954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669" y="1695921"/>
            <a:ext cx="11762510" cy="32917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4700" y="3329996"/>
            <a:ext cx="4232564" cy="394756"/>
          </a:xfrm>
        </p:spPr>
        <p:txBody>
          <a:bodyPr>
            <a:normAutofit fontScale="90000"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latin typeface="+mn-lt"/>
                <a:cs typeface="Arial" panose="020B0604020202020204" pitchFamily="34" charset="0"/>
              </a:rPr>
              <a:t>Click on ISUPPLIER RESOURCES</a:t>
            </a:r>
            <a:endParaRPr lang="en-US" sz="2400" b="1" dirty="0">
              <a:solidFill>
                <a:srgbClr val="C00000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191491" y="2923307"/>
            <a:ext cx="1330036" cy="31865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2509" y="6103790"/>
            <a:ext cx="2809875" cy="657225"/>
          </a:xfrm>
          <a:prstGeom prst="rect">
            <a:avLst/>
          </a:prstGeom>
        </p:spPr>
      </p:pic>
      <p:sp>
        <p:nvSpPr>
          <p:cNvPr id="1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smtClean="0"/>
              <a:t>Classification: GE Confidential</a:t>
            </a:r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3934700" y="3263087"/>
            <a:ext cx="3713032" cy="461665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838200" y="-15038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>
                <a:solidFill>
                  <a:srgbClr val="0070C0"/>
                </a:solidFill>
                <a:latin typeface="+mn-lt"/>
                <a:cs typeface="Arial" panose="020B0604020202020204" pitchFamily="34" charset="0"/>
              </a:rPr>
              <a:t>iSupplier Portal Login</a:t>
            </a:r>
            <a:endParaRPr lang="en-US" dirty="0">
              <a:solidFill>
                <a:srgbClr val="0070C0"/>
              </a:solidFill>
              <a:latin typeface="+mn-lt"/>
              <a:cs typeface="Arial" panose="020B0604020202020204" pitchFamily="34" charset="0"/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H="1" flipV="1">
            <a:off x="2632364" y="3095031"/>
            <a:ext cx="1302337" cy="398890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9544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38200" y="-150386"/>
            <a:ext cx="10515600" cy="1325563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  <a:latin typeface="+mn-lt"/>
                <a:cs typeface="Arial" panose="020B0604020202020204" pitchFamily="34" charset="0"/>
              </a:rPr>
              <a:t>iSupplier Portal Login</a:t>
            </a:r>
            <a:endParaRPr lang="en-US" dirty="0">
              <a:solidFill>
                <a:srgbClr val="0070C0"/>
              </a:solidFill>
              <a:latin typeface="+mn-lt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873" y="998659"/>
            <a:ext cx="10834254" cy="4680133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2050468" y="3089563"/>
            <a:ext cx="748146" cy="16625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211782" y="3075708"/>
            <a:ext cx="7883236" cy="46166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cs typeface="Arial" panose="020B0604020202020204" pitchFamily="34" charset="0"/>
              </a:rPr>
              <a:t>Click on ISP Login</a:t>
            </a:r>
            <a:r>
              <a:rPr lang="en-US" sz="2400" dirty="0" smtClean="0">
                <a:solidFill>
                  <a:srgbClr val="C00000"/>
                </a:solidFill>
                <a:cs typeface="Arial" panose="020B0604020202020204" pitchFamily="34" charset="0"/>
              </a:rPr>
              <a:t> </a:t>
            </a:r>
            <a:endParaRPr lang="en-US" sz="2400" dirty="0">
              <a:solidFill>
                <a:srgbClr val="C00000"/>
              </a:solidFill>
              <a:cs typeface="Arial" panose="020B06040202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211781" y="3075707"/>
            <a:ext cx="2410691" cy="461665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/>
          <p:cNvCxnSpPr>
            <a:stCxn id="10" idx="1"/>
          </p:cNvCxnSpPr>
          <p:nvPr/>
        </p:nvCxnSpPr>
        <p:spPr>
          <a:xfrm flipH="1" flipV="1">
            <a:off x="2857505" y="3172691"/>
            <a:ext cx="1354277" cy="133850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Picture 2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2509" y="6103790"/>
            <a:ext cx="2809875" cy="657225"/>
          </a:xfrm>
          <a:prstGeom prst="rect">
            <a:avLst/>
          </a:prstGeom>
        </p:spPr>
      </p:pic>
      <p:sp>
        <p:nvSpPr>
          <p:cNvPr id="2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smtClean="0"/>
              <a:t>Classification: GE Confidential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259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38200" y="-150386"/>
            <a:ext cx="10515600" cy="1325563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  <a:latin typeface="+mn-lt"/>
                <a:cs typeface="Arial" panose="020B0604020202020204" pitchFamily="34" charset="0"/>
              </a:rPr>
              <a:t>iSupplier Portal Login</a:t>
            </a:r>
            <a:endParaRPr lang="en-US" dirty="0">
              <a:solidFill>
                <a:srgbClr val="0070C0"/>
              </a:solidFill>
              <a:latin typeface="+mn-lt"/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1954" y="1066801"/>
            <a:ext cx="11652635" cy="4031671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5209306" y="3214253"/>
            <a:ext cx="1884221" cy="99752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4558146" y="5173413"/>
            <a:ext cx="7883236" cy="46166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cs typeface="Arial" panose="020B0604020202020204" pitchFamily="34" charset="0"/>
              </a:rPr>
              <a:t>Type your SSO id and password</a:t>
            </a:r>
            <a:endParaRPr lang="en-US" sz="2400" dirty="0">
              <a:solidFill>
                <a:srgbClr val="C00000"/>
              </a:solidFill>
              <a:cs typeface="Arial" panose="020B060402020202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558146" y="5173412"/>
            <a:ext cx="4184072" cy="784043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5486402" y="5557157"/>
            <a:ext cx="3449781" cy="369332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cs typeface="Arial" panose="020B0604020202020204" pitchFamily="34" charset="0"/>
              </a:rPr>
              <a:t>Note: Use your main SSO id</a:t>
            </a:r>
            <a:endParaRPr lang="en-US" dirty="0">
              <a:solidFill>
                <a:srgbClr val="C00000"/>
              </a:solidFill>
              <a:cs typeface="Arial" panose="020B0604020202020204" pitchFamily="34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2509" y="6103790"/>
            <a:ext cx="2809875" cy="657225"/>
          </a:xfrm>
          <a:prstGeom prst="rect">
            <a:avLst/>
          </a:prstGeom>
        </p:spPr>
      </p:pic>
      <p:sp>
        <p:nvSpPr>
          <p:cNvPr id="2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smtClean="0"/>
              <a:t>Classification: GE Confidential</a:t>
            </a:r>
            <a:endParaRPr lang="en-US"/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6289964" y="4211782"/>
            <a:ext cx="13855" cy="849219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0676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17380"/>
            <a:ext cx="10515600" cy="1325563"/>
          </a:xfrm>
        </p:spPr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How to switch user accounts 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9170" y="5915457"/>
            <a:ext cx="2809875" cy="657225"/>
          </a:xfrm>
          <a:prstGeom prst="rect">
            <a:avLst/>
          </a:prstGeom>
        </p:spPr>
      </p:pic>
      <p:cxnSp>
        <p:nvCxnSpPr>
          <p:cNvPr id="22" name="Straight Arrow Connector 21"/>
          <p:cNvCxnSpPr/>
          <p:nvPr/>
        </p:nvCxnSpPr>
        <p:spPr>
          <a:xfrm flipH="1" flipV="1">
            <a:off x="983673" y="3186545"/>
            <a:ext cx="1995054" cy="7758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Classification: GE Confidential</a:t>
            </a:r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9170" y="1729902"/>
            <a:ext cx="11186248" cy="418555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641272" y="1027801"/>
            <a:ext cx="33805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Click on Home </a:t>
            </a:r>
            <a:endParaRPr lang="en-US" sz="2800" b="1" dirty="0">
              <a:solidFill>
                <a:srgbClr val="C00000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5361704" y="1547638"/>
            <a:ext cx="651163" cy="312025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4668981" y="1055511"/>
            <a:ext cx="2244437" cy="502828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179126" y="1762679"/>
            <a:ext cx="526473" cy="49876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59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Switch user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9170" y="5915457"/>
            <a:ext cx="2809875" cy="657225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Classification: GE Confidential</a:t>
            </a:r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2113" y="1942306"/>
            <a:ext cx="11750505" cy="313579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691745" y="942104"/>
            <a:ext cx="48629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Click on Switch User</a:t>
            </a:r>
            <a:endParaRPr lang="en-US" sz="2400" b="1" dirty="0">
              <a:solidFill>
                <a:srgbClr val="C00000"/>
              </a:solidFill>
            </a:endParaRPr>
          </a:p>
        </p:txBody>
      </p:sp>
      <p:cxnSp>
        <p:nvCxnSpPr>
          <p:cNvPr id="9" name="Straight Arrow Connector 8"/>
          <p:cNvCxnSpPr>
            <a:stCxn id="8" idx="2"/>
          </p:cNvCxnSpPr>
          <p:nvPr/>
        </p:nvCxnSpPr>
        <p:spPr>
          <a:xfrm>
            <a:off x="8077200" y="1417624"/>
            <a:ext cx="568036" cy="455407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6691745" y="935377"/>
            <a:ext cx="2770910" cy="482247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8271163" y="1940515"/>
            <a:ext cx="748146" cy="49876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111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User Switched </a:t>
            </a:r>
            <a:endParaRPr lang="en-US" b="1" dirty="0">
              <a:solidFill>
                <a:srgbClr val="0070C0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10515600" y="2715491"/>
            <a:ext cx="1676399" cy="13854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0515600" y="2715491"/>
            <a:ext cx="0" cy="56803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10515600" y="3177237"/>
            <a:ext cx="1676400" cy="2770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5597236" y="562002"/>
            <a:ext cx="5881254" cy="6737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C00000"/>
                </a:solidFill>
              </a:rPr>
              <a:t>It will show you that you have switched user</a:t>
            </a:r>
            <a:endParaRPr lang="en-US" sz="2400" b="1" dirty="0">
              <a:solidFill>
                <a:srgbClr val="C00000"/>
              </a:solidFill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9170" y="5915457"/>
            <a:ext cx="2809875" cy="657225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Classification: GE Confidential</a:t>
            </a:r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9169" y="1540647"/>
            <a:ext cx="11358130" cy="4524851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>
          <a:xfrm>
            <a:off x="10155382" y="1167008"/>
            <a:ext cx="526472" cy="749976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5597236" y="671851"/>
            <a:ext cx="5881254" cy="495157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681854" y="1995565"/>
            <a:ext cx="975445" cy="42907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501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091" y="365126"/>
            <a:ext cx="11076709" cy="715098"/>
          </a:xfrm>
        </p:spPr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To switch back to main SSO user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391401" y="836207"/>
            <a:ext cx="4156364" cy="30523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Click on Home</a:t>
            </a:r>
            <a:endParaRPr lang="en-US" sz="2400" b="1" dirty="0">
              <a:ln w="0"/>
              <a:solidFill>
                <a:srgbClr val="C0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7091" y="5988239"/>
            <a:ext cx="2809875" cy="657225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Classification: GE Confidential</a:t>
            </a:r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9169" y="1540647"/>
            <a:ext cx="11358130" cy="4524851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 flipH="1">
            <a:off x="8153400" y="1247706"/>
            <a:ext cx="658090" cy="198441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8340436" y="762320"/>
            <a:ext cx="2286000" cy="487475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626927" y="1512965"/>
            <a:ext cx="526473" cy="49876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298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</TotalTime>
  <Words>142</Words>
  <Application>Microsoft Office PowerPoint</Application>
  <PresentationFormat>Widescreen</PresentationFormat>
  <Paragraphs>32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PowerPoint Presentation</vt:lpstr>
      <vt:lpstr>iSupplier Portal Login</vt:lpstr>
      <vt:lpstr>Click on ISUPPLIER RESOURCES</vt:lpstr>
      <vt:lpstr>iSupplier Portal Login</vt:lpstr>
      <vt:lpstr>iSupplier Portal Login</vt:lpstr>
      <vt:lpstr>How to switch user accounts ? </vt:lpstr>
      <vt:lpstr>Switch user </vt:lpstr>
      <vt:lpstr>User Switched </vt:lpstr>
      <vt:lpstr>To switch back to main SSO user</vt:lpstr>
      <vt:lpstr>To switch back to main SSO user</vt:lpstr>
      <vt:lpstr>Switched back to main SSO user</vt:lpstr>
    </vt:vector>
  </TitlesOfParts>
  <Company>Genpact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iSupplier Portal (iSP) – Switch User</dc:title>
  <dc:creator>703203973@ind.ge.ad</dc:creator>
  <cp:lastModifiedBy>Katragadda, Sandya</cp:lastModifiedBy>
  <cp:revision>39</cp:revision>
  <dcterms:created xsi:type="dcterms:W3CDTF">2019-11-04T17:47:07Z</dcterms:created>
  <dcterms:modified xsi:type="dcterms:W3CDTF">2020-09-09T10:38:51Z</dcterms:modified>
</cp:coreProperties>
</file>